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6666FF"/>
    <a:srgbClr val="FF66FF"/>
    <a:srgbClr val="FF3399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68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D913-8868-4034-814E-6993D8FE047F}" type="datetimeFigureOut">
              <a:rPr kumimoji="1" lang="ja-JP" altLang="en-US" smtClean="0"/>
              <a:t>2022/3/26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4FF24-27DD-416A-87DC-E7E24743AC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791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D913-8868-4034-814E-6993D8FE047F}" type="datetimeFigureOut">
              <a:rPr kumimoji="1" lang="ja-JP" altLang="en-US" smtClean="0"/>
              <a:t>2022/3/26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4FF24-27DD-416A-87DC-E7E24743AC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5835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D913-8868-4034-814E-6993D8FE047F}" type="datetimeFigureOut">
              <a:rPr kumimoji="1" lang="ja-JP" altLang="en-US" smtClean="0"/>
              <a:t>2022/3/26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4FF24-27DD-416A-87DC-E7E24743AC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4052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D913-8868-4034-814E-6993D8FE047F}" type="datetimeFigureOut">
              <a:rPr kumimoji="1" lang="ja-JP" altLang="en-US" smtClean="0"/>
              <a:t>2022/3/26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4FF24-27DD-416A-87DC-E7E24743AC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7105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D913-8868-4034-814E-6993D8FE047F}" type="datetimeFigureOut">
              <a:rPr kumimoji="1" lang="ja-JP" altLang="en-US" smtClean="0"/>
              <a:t>2022/3/26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4FF24-27DD-416A-87DC-E7E24743AC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555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D913-8868-4034-814E-6993D8FE047F}" type="datetimeFigureOut">
              <a:rPr kumimoji="1" lang="ja-JP" altLang="en-US" smtClean="0"/>
              <a:t>2022/3/26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4FF24-27DD-416A-87DC-E7E24743AC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9505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D913-8868-4034-814E-6993D8FE047F}" type="datetimeFigureOut">
              <a:rPr kumimoji="1" lang="ja-JP" altLang="en-US" smtClean="0"/>
              <a:t>2022/3/26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4FF24-27DD-416A-87DC-E7E24743AC4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8031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D913-8868-4034-814E-6993D8FE047F}" type="datetimeFigureOut">
              <a:rPr kumimoji="1" lang="ja-JP" altLang="en-US" smtClean="0"/>
              <a:t>2022/3/26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4FF24-27DD-416A-87DC-E7E24743AC4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795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D913-8868-4034-814E-6993D8FE047F}" type="datetimeFigureOut">
              <a:rPr kumimoji="1" lang="ja-JP" altLang="en-US" smtClean="0"/>
              <a:t>2022/3/26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4FF24-27DD-416A-87DC-E7E24743AC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2646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D913-8868-4034-814E-6993D8FE047F}" type="datetimeFigureOut">
              <a:rPr kumimoji="1" lang="ja-JP" altLang="en-US" smtClean="0"/>
              <a:t>2022/3/26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4FF24-27DD-416A-87DC-E7E24743AC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5162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D913-8868-4034-814E-6993D8FE047F}" type="datetimeFigureOut">
              <a:rPr kumimoji="1" lang="ja-JP" altLang="en-US" smtClean="0"/>
              <a:t>2022/3/26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4FF24-27DD-416A-87DC-E7E24743AC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6446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2C6D913-8868-4034-814E-6993D8FE047F}" type="datetimeFigureOut">
              <a:rPr kumimoji="1" lang="ja-JP" altLang="en-US" smtClean="0"/>
              <a:t>2022/3/26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74FF24-27DD-416A-87DC-E7E24743AC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0101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>
            <a:extLst>
              <a:ext uri="{FF2B5EF4-FFF2-40B4-BE49-F238E27FC236}">
                <a16:creationId xmlns:a16="http://schemas.microsoft.com/office/drawing/2014/main" id="{A7F0546C-86BC-4C86-95D1-3C9ADA6FFB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3003" y="2776329"/>
            <a:ext cx="2979465" cy="3864757"/>
          </a:xfrm>
          <a:prstGeom prst="rect">
            <a:avLst/>
          </a:prstGeom>
          <a:effectLst>
            <a:outerShdw blurRad="292100" dist="38100" dir="2700000" algn="tl" rotWithShape="0">
              <a:srgbClr val="0000FF">
                <a:alpha val="40000"/>
              </a:srgbClr>
            </a:outerShdw>
          </a:effectLst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0D7B96A-8B0D-439D-8A33-63321A724885}"/>
              </a:ext>
            </a:extLst>
          </p:cNvPr>
          <p:cNvSpPr txBox="1"/>
          <p:nvPr/>
        </p:nvSpPr>
        <p:spPr>
          <a:xfrm>
            <a:off x="1200150" y="376598"/>
            <a:ext cx="6743700" cy="1015663"/>
          </a:xfrm>
          <a:prstGeom prst="rect">
            <a:avLst/>
          </a:prstGeom>
          <a:solidFill>
            <a:schemeClr val="bg1"/>
          </a:solidFill>
          <a:ln w="200025" cmpd="thickThin">
            <a:solidFill>
              <a:schemeClr val="bg1">
                <a:lumMod val="50000"/>
                <a:alpha val="25000"/>
              </a:schemeClr>
            </a:solidFill>
            <a:miter lim="800000"/>
          </a:ln>
          <a:scene3d>
            <a:camera prst="perspectiveFront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6000" b="1" dirty="0">
                <a:solidFill>
                  <a:srgbClr val="0000FF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オープンキャンパス</a:t>
            </a:r>
            <a:endParaRPr kumimoji="1" lang="ja-JP" altLang="en-US" sz="5400" b="1" dirty="0">
              <a:solidFill>
                <a:srgbClr val="0000FF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533F8F5-577F-4074-A8C6-6DEBCAF8ECA1}"/>
              </a:ext>
            </a:extLst>
          </p:cNvPr>
          <p:cNvSpPr txBox="1"/>
          <p:nvPr/>
        </p:nvSpPr>
        <p:spPr>
          <a:xfrm>
            <a:off x="188714" y="1714500"/>
            <a:ext cx="5744289" cy="3055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6000"/>
              </a:lnSpc>
            </a:pPr>
            <a:r>
              <a:rPr kumimoji="1" lang="ja-JP" altLang="en-US" sz="4400" spc="-3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４</a:t>
            </a:r>
            <a:r>
              <a:rPr kumimoji="1" lang="en-US" altLang="ja-JP" sz="4400" spc="-3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/</a:t>
            </a:r>
            <a:r>
              <a:rPr kumimoji="1" lang="ja-JP" altLang="en-US" sz="4400" spc="-3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１６（土）　４</a:t>
            </a:r>
            <a:r>
              <a:rPr kumimoji="1" lang="en-US" altLang="ja-JP" sz="4400" spc="-3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/</a:t>
            </a:r>
            <a:r>
              <a:rPr kumimoji="1" lang="ja-JP" altLang="en-US" sz="4400" spc="-3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２３（土）</a:t>
            </a:r>
            <a:endParaRPr kumimoji="1" lang="en-US" altLang="ja-JP" sz="4400" spc="-300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>
              <a:lnSpc>
                <a:spcPts val="6000"/>
              </a:lnSpc>
            </a:pPr>
            <a:r>
              <a:rPr kumimoji="1" lang="ja-JP" altLang="en-US" sz="4400" spc="-3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５</a:t>
            </a:r>
            <a:r>
              <a:rPr kumimoji="1" lang="en-US" altLang="ja-JP" sz="4400" spc="-3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/</a:t>
            </a:r>
            <a:r>
              <a:rPr kumimoji="1" lang="ja-JP" altLang="en-US" sz="4400" spc="-3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１４（土）　６</a:t>
            </a:r>
            <a:r>
              <a:rPr kumimoji="1" lang="en-US" altLang="ja-JP" sz="4400" spc="-3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/</a:t>
            </a:r>
            <a:r>
              <a:rPr kumimoji="1" lang="ja-JP" altLang="en-US" sz="4400" spc="-3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４（土）</a:t>
            </a:r>
            <a:endParaRPr kumimoji="1" lang="en-US" altLang="ja-JP" sz="4400" spc="-300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r">
              <a:lnSpc>
                <a:spcPts val="6000"/>
              </a:lnSpc>
            </a:pPr>
            <a:r>
              <a:rPr kumimoji="1" lang="en-US" altLang="ja-JP" sz="4400" spc="-3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10</a:t>
            </a:r>
            <a:r>
              <a:rPr kumimoji="1" lang="ja-JP" altLang="en-US" sz="4400" spc="-3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：</a:t>
            </a:r>
            <a:r>
              <a:rPr kumimoji="1" lang="en-US" altLang="ja-JP" sz="4400" spc="-3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30</a:t>
            </a:r>
            <a:r>
              <a:rPr kumimoji="1" lang="ja-JP" altLang="en-US" sz="4400" spc="-3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～</a:t>
            </a:r>
            <a:endParaRPr kumimoji="1" lang="en-US" altLang="ja-JP" sz="4400" spc="-300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>
              <a:lnSpc>
                <a:spcPts val="6000"/>
              </a:lnSpc>
            </a:pPr>
            <a:r>
              <a:rPr kumimoji="1" lang="ja-JP" altLang="en-US" sz="3600" spc="-3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お気軽にご参加ください！</a:t>
            </a:r>
          </a:p>
        </p:txBody>
      </p:sp>
    </p:spTree>
    <p:extLst>
      <p:ext uri="{BB962C8B-B14F-4D97-AF65-F5344CB8AC3E}">
        <p14:creationId xmlns:p14="http://schemas.microsoft.com/office/powerpoint/2010/main" val="742078774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</TotalTime>
  <Words>34</Words>
  <Application>Microsoft Office PowerPoint</Application>
  <PresentationFormat>画面に合わせる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HGP創英角ﾎﾟｯﾌﾟ体</vt:lpstr>
      <vt:lpstr>Calibri</vt:lpstr>
      <vt:lpstr>Calibri Light</vt:lpstr>
      <vt:lpstr>Wingdings 2</vt:lpstr>
      <vt:lpstr>HDOfficeLightV0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坂入 重久</dc:creator>
  <cp:lastModifiedBy>坂入 重久</cp:lastModifiedBy>
  <cp:revision>1</cp:revision>
  <dcterms:created xsi:type="dcterms:W3CDTF">2022-03-26T07:29:05Z</dcterms:created>
  <dcterms:modified xsi:type="dcterms:W3CDTF">2022-03-26T08:10:48Z</dcterms:modified>
</cp:coreProperties>
</file>